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lvl="0">
      <a:defRPr lang="en-US"/>
    </a:defPPr>
    <a:lvl1pPr marL="0" lv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3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020BA-D8A4-4CF7-9E81-C8C1560F2A7F}" type="datetimeFigureOut">
              <a:rPr lang="es-CR" smtClean="0"/>
              <a:t>02/06/2020</a:t>
            </a:fld>
            <a:endParaRPr lang="es-C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BC2C8-F618-49FA-B716-4A1DD79160AC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83585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5AF8CFB-0F18-4171-8E50-B0142249A3BF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5184D-6DC7-4557-AC06-9E104D906F3E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B2AFD-FE81-4F2C-9451-03093918B921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5B9DB-2FEB-4021-86E0-6C7BFE71B3B5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9821E-571B-4F2E-8B3C-5B10A8D301A1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CD92-BAC9-486C-8C65-E16204F146D4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7E835-22E9-4A34-99C3-A4CA23583AAB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DBEE9-49D2-42A2-B2A2-06F5D2116832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4543-F796-4500-8F08-C8681E459B9D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1E4F-072D-4C96-A293-5471853DFFC5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6E25F-CE5D-4F60-8DB8-5EAAA133A43A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D1CE3-FCEF-4E4F-BEF5-F941026D9B39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18EDB-4694-49F7-BB17-652B3B42D793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334F9-EE13-4523-9B6C-07463A537529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71C2-1E03-4EBD-8DBC-31DAC09E9091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2059C-D839-46A8-B52B-E9C8CFB7A069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BF389-418C-4033-8693-0DED036CFB63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8D27B07-C6A7-4638-AF48-E3265451BB38}" type="datetime1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Colegio Universitario Cartago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ransition spd="slow">
    <p:randomBar dir="vert"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8D060B1-01A1-40E3-A4BC-A235BD0E9F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CR" dirty="0"/>
              <a:t>Probabilidad y estadística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BE1B7217-9859-442F-9C20-E219852E30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s-CR" dirty="0"/>
              <a:t>Tecnologías de la información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1371FA49-997C-4B86-91B9-1745F04BE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059332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3C7F5AD-971E-405E-B989-E3F7D980D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125" y="514905"/>
            <a:ext cx="10396882" cy="1154097"/>
          </a:xfrm>
        </p:spPr>
        <p:txBody>
          <a:bodyPr>
            <a:normAutofit fontScale="90000"/>
          </a:bodyPr>
          <a:lstStyle/>
          <a:p>
            <a:r>
              <a:rPr lang="es-CR" dirty="0"/>
              <a:t>8-Población:</a:t>
            </a:r>
            <a:br>
              <a:rPr lang="es-CR" dirty="0"/>
            </a:br>
            <a:endParaRPr lang="es-CR" dirty="0"/>
          </a:p>
        </p:txBody>
      </p:sp>
      <p:sp>
        <p:nvSpPr>
          <p:cNvPr id="4" name="CuadroTexto 3">
            <a:extLst>
              <a:ext uri="{FF2B5EF4-FFF2-40B4-BE49-F238E27FC236}">
                <a16:creationId xmlns="" xmlns:a16="http://schemas.microsoft.com/office/drawing/2014/main" id="{F0434971-0277-4E77-BC46-256581B28713}"/>
              </a:ext>
            </a:extLst>
          </p:cNvPr>
          <p:cNvSpPr txBox="1"/>
          <p:nvPr/>
        </p:nvSpPr>
        <p:spPr>
          <a:xfrm>
            <a:off x="4087427" y="1489828"/>
            <a:ext cx="2774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sz="3600" dirty="0"/>
              <a:t>Población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="" xmlns:a16="http://schemas.microsoft.com/office/drawing/2014/main" id="{42340F29-8F83-4054-9CCD-0ADAB735B83D}"/>
              </a:ext>
            </a:extLst>
          </p:cNvPr>
          <p:cNvCxnSpPr>
            <a:cxnSpLocks/>
          </p:cNvCxnSpPr>
          <p:nvPr/>
        </p:nvCxnSpPr>
        <p:spPr>
          <a:xfrm flipH="1">
            <a:off x="2956264" y="2041264"/>
            <a:ext cx="1480673" cy="1222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="" xmlns:a16="http://schemas.microsoft.com/office/drawing/2014/main" id="{721C4DDB-9F34-4762-BCC7-D43D7BE3FB97}"/>
              </a:ext>
            </a:extLst>
          </p:cNvPr>
          <p:cNvCxnSpPr>
            <a:cxnSpLocks/>
          </p:cNvCxnSpPr>
          <p:nvPr/>
        </p:nvCxnSpPr>
        <p:spPr>
          <a:xfrm>
            <a:off x="6488368" y="2032445"/>
            <a:ext cx="1377247" cy="1222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="" xmlns:a16="http://schemas.microsoft.com/office/drawing/2014/main" id="{A7F9D8D3-1468-4BC2-9350-84733BCD576E}"/>
              </a:ext>
            </a:extLst>
          </p:cNvPr>
          <p:cNvSpPr txBox="1"/>
          <p:nvPr/>
        </p:nvSpPr>
        <p:spPr>
          <a:xfrm>
            <a:off x="2015231" y="3255403"/>
            <a:ext cx="1882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sz="3600" dirty="0"/>
              <a:t>Finita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="" xmlns:a16="http://schemas.microsoft.com/office/drawing/2014/main" id="{DD05E59D-3D42-4248-A502-2568E5BFA06F}"/>
              </a:ext>
            </a:extLst>
          </p:cNvPr>
          <p:cNvSpPr txBox="1"/>
          <p:nvPr/>
        </p:nvSpPr>
        <p:spPr>
          <a:xfrm>
            <a:off x="6924582" y="3255404"/>
            <a:ext cx="1882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sz="3600" dirty="0"/>
              <a:t>Infinita</a:t>
            </a:r>
          </a:p>
        </p:txBody>
      </p:sp>
      <p:sp>
        <p:nvSpPr>
          <p:cNvPr id="18" name="Marcador de pie de página 17">
            <a:extLst>
              <a:ext uri="{FF2B5EF4-FFF2-40B4-BE49-F238E27FC236}">
                <a16:creationId xmlns="" xmlns:a16="http://schemas.microsoft.com/office/drawing/2014/main" id="{6A1A11DB-C6D6-4AAD-9F74-960B50F1D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01320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19" name="Marcador de número de diapositiva 18">
            <a:extLst>
              <a:ext uri="{FF2B5EF4-FFF2-40B4-BE49-F238E27FC236}">
                <a16:creationId xmlns="" xmlns:a16="http://schemas.microsoft.com/office/drawing/2014/main" id="{E2ADB150-FFED-4CD6-895A-70B7FCDC6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76285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98E1CB59-B5C0-4872-AA25-AA4AC44A6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9-muestra: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21DF4CE1-D862-4BAB-80F1-AB7D05EE92A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7976" y="1584002"/>
            <a:ext cx="10394707" cy="3311189"/>
          </a:xfrm>
        </p:spPr>
        <p:txBody>
          <a:bodyPr>
            <a:normAutofit/>
          </a:bodyPr>
          <a:lstStyle/>
          <a:p>
            <a:r>
              <a:rPr lang="es-CR" sz="3200" dirty="0"/>
              <a:t>Tipos de muestra </a:t>
            </a:r>
          </a:p>
        </p:txBody>
      </p:sp>
      <p:sp>
        <p:nvSpPr>
          <p:cNvPr id="4" name="Abrir llave 3">
            <a:extLst>
              <a:ext uri="{FF2B5EF4-FFF2-40B4-BE49-F238E27FC236}">
                <a16:creationId xmlns="" xmlns:a16="http://schemas.microsoft.com/office/drawing/2014/main" id="{E89BC4DB-A1BF-4C35-9562-8643994B7972}"/>
              </a:ext>
            </a:extLst>
          </p:cNvPr>
          <p:cNvSpPr/>
          <p:nvPr/>
        </p:nvSpPr>
        <p:spPr>
          <a:xfrm>
            <a:off x="4296791" y="1907945"/>
            <a:ext cx="1278385" cy="266330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" name="CuadroTexto 4">
            <a:extLst>
              <a:ext uri="{FF2B5EF4-FFF2-40B4-BE49-F238E27FC236}">
                <a16:creationId xmlns="" xmlns:a16="http://schemas.microsoft.com/office/drawing/2014/main" id="{01E6BF90-442F-4D1E-A418-1F1296C6DC6C}"/>
              </a:ext>
            </a:extLst>
          </p:cNvPr>
          <p:cNvSpPr txBox="1"/>
          <p:nvPr/>
        </p:nvSpPr>
        <p:spPr>
          <a:xfrm>
            <a:off x="5884242" y="1615557"/>
            <a:ext cx="35964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R" sz="3200" dirty="0"/>
              <a:t>A) Aleatorio o al azar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3A52332C-1B40-431D-BF1C-17B29718C7AE}"/>
              </a:ext>
            </a:extLst>
          </p:cNvPr>
          <p:cNvSpPr txBox="1"/>
          <p:nvPr/>
        </p:nvSpPr>
        <p:spPr>
          <a:xfrm>
            <a:off x="5842565" y="2947207"/>
            <a:ext cx="25539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R" sz="3200" dirty="0"/>
              <a:t>B) Intencional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BF333845-30E6-4A7C-87B9-A3FEC1F434D2}"/>
              </a:ext>
            </a:extLst>
          </p:cNvPr>
          <p:cNvSpPr txBox="1"/>
          <p:nvPr/>
        </p:nvSpPr>
        <p:spPr>
          <a:xfrm>
            <a:off x="5842565" y="4278857"/>
            <a:ext cx="2929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R" sz="3200" dirty="0"/>
              <a:t>C) Conveniencia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C2E55254-064F-43E8-9D74-A14455F9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79488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7304890A-948A-4010-88A6-11A0254C5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350964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6406F6B-F0E6-45EE-9570-0A068BBFF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R" dirty="0"/>
              <a:t>10-Casos en que se prefieren las muestras a la población :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="" xmlns:a16="http://schemas.microsoft.com/office/drawing/2014/main" id="{39BFC190-7771-4C70-BC31-C5444F311116}"/>
              </a:ext>
            </a:extLst>
          </p:cNvPr>
          <p:cNvSpPr txBox="1"/>
          <p:nvPr/>
        </p:nvSpPr>
        <p:spPr>
          <a:xfrm>
            <a:off x="1475914" y="2095129"/>
            <a:ext cx="2181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3600" dirty="0"/>
              <a:t>Caso A: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="" xmlns:a16="http://schemas.microsoft.com/office/drawing/2014/main" id="{C2905D55-89AC-4B57-877A-D609FF595BA4}"/>
              </a:ext>
            </a:extLst>
          </p:cNvPr>
          <p:cNvSpPr txBox="1"/>
          <p:nvPr/>
        </p:nvSpPr>
        <p:spPr>
          <a:xfrm>
            <a:off x="1475914" y="2782669"/>
            <a:ext cx="2181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3600" dirty="0"/>
              <a:t>Caso B: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7FD28416-FA8A-47D4-8EE0-C1CEE5223C6D}"/>
              </a:ext>
            </a:extLst>
          </p:cNvPr>
          <p:cNvSpPr txBox="1"/>
          <p:nvPr/>
        </p:nvSpPr>
        <p:spPr>
          <a:xfrm>
            <a:off x="1460379" y="3469249"/>
            <a:ext cx="2181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3600" dirty="0"/>
              <a:t>Caso C: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C45D1DD5-4A0F-45D7-A517-F57F0590693E}"/>
              </a:ext>
            </a:extLst>
          </p:cNvPr>
          <p:cNvSpPr txBox="1"/>
          <p:nvPr/>
        </p:nvSpPr>
        <p:spPr>
          <a:xfrm>
            <a:off x="1460379" y="4153729"/>
            <a:ext cx="2181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3600" dirty="0"/>
              <a:t>Caso D: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85CDF0C6-F4C7-41BC-BECE-EB844FC62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01320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801635A8-A9D4-4779-81DF-3ECA7B4A3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360377"/>
      </p:ext>
    </p:extLst>
  </p:cSld>
  <p:clrMapOvr>
    <a:masterClrMapping/>
  </p:clrMapOvr>
  <p:transition spd="slow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01CC82C-3EDF-4391-96F4-A4B64781D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Ejemplo: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386C6890-9202-42C9-AAEF-5B96E8FD0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626" y="1686757"/>
            <a:ext cx="9635231" cy="18376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47FEE444-65A4-48B2-9088-79070D816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737" y="5639622"/>
            <a:ext cx="5945818" cy="733893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24D37C31-EC08-4F43-8253-F06B7CE84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508847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4D6C0273-C8F4-4E8E-8353-770FBAE01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1-Estadísticas: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="" xmlns:a16="http://schemas.microsoft.com/office/drawing/2014/main" id="{B0E37D37-4A88-48F2-B487-DBEDB8474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008" y="1970930"/>
            <a:ext cx="6915705" cy="32040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Marcador de pie de página 9">
            <a:extLst>
              <a:ext uri="{FF2B5EF4-FFF2-40B4-BE49-F238E27FC236}">
                <a16:creationId xmlns="" xmlns:a16="http://schemas.microsoft.com/office/drawing/2014/main" id="{2DEA993A-FEE2-4237-B9BB-8038E2ACD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01320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="" xmlns:a16="http://schemas.microsoft.com/office/drawing/2014/main" id="{3F78450B-6480-4749-9F2C-FC23A5CD1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25342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353DAB2-8F46-4945-8FBC-8393C8500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439780"/>
            <a:ext cx="10396882" cy="1151965"/>
          </a:xfrm>
        </p:spPr>
        <p:txBody>
          <a:bodyPr/>
          <a:lstStyle/>
          <a:p>
            <a:r>
              <a:rPr lang="es-CR" dirty="0"/>
              <a:t>2- estadística 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789C88CC-3887-4DD5-81D7-DED8DEF782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31650" y="1100831"/>
            <a:ext cx="9526916" cy="4572000"/>
          </a:xfrm>
        </p:spPr>
        <p:txBody>
          <a:bodyPr>
            <a:normAutofit/>
          </a:bodyPr>
          <a:lstStyle/>
          <a:p>
            <a:r>
              <a:rPr lang="es-CR" sz="3200" dirty="0"/>
              <a:t>estadística</a:t>
            </a:r>
          </a:p>
        </p:txBody>
      </p:sp>
      <p:sp>
        <p:nvSpPr>
          <p:cNvPr id="5" name="Abrir llave 4">
            <a:extLst>
              <a:ext uri="{FF2B5EF4-FFF2-40B4-BE49-F238E27FC236}">
                <a16:creationId xmlns="" xmlns:a16="http://schemas.microsoft.com/office/drawing/2014/main" id="{99369D54-31A9-437F-B2D3-AE1AA4C67D72}"/>
              </a:ext>
            </a:extLst>
          </p:cNvPr>
          <p:cNvSpPr/>
          <p:nvPr/>
        </p:nvSpPr>
        <p:spPr>
          <a:xfrm>
            <a:off x="3975717" y="1731236"/>
            <a:ext cx="1519399" cy="331118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3F23A845-6B60-4D52-A99E-5B38EA601C8F}"/>
              </a:ext>
            </a:extLst>
          </p:cNvPr>
          <p:cNvSpPr txBox="1"/>
          <p:nvPr/>
        </p:nvSpPr>
        <p:spPr>
          <a:xfrm>
            <a:off x="5709087" y="1467354"/>
            <a:ext cx="35589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R" sz="2800" dirty="0"/>
              <a:t>Estadística Descriptiva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EED7D569-15FA-4E83-B524-A789F1776208}"/>
              </a:ext>
            </a:extLst>
          </p:cNvPr>
          <p:cNvSpPr txBox="1"/>
          <p:nvPr/>
        </p:nvSpPr>
        <p:spPr>
          <a:xfrm>
            <a:off x="5709087" y="4780815"/>
            <a:ext cx="3507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R" sz="2800" dirty="0"/>
              <a:t>Estadística Inferencial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848CD139-EF26-475E-BC20-D317C419F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88366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705887EE-CC33-409D-BFB4-BC23D48C0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174424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DE9F4DC-76FE-436A-9A3F-C6F39E5AD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3-Dato estadístico: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83D2CDEC-D2FC-4F93-8997-5121494167B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393794"/>
            <a:ext cx="10394707" cy="3980791"/>
          </a:xfrm>
        </p:spPr>
        <p:txBody>
          <a:bodyPr>
            <a:normAutofit/>
          </a:bodyPr>
          <a:lstStyle/>
          <a:p>
            <a:r>
              <a:rPr lang="es-CR" sz="3200" dirty="0"/>
              <a:t>Ejemplo :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A0F1B9C8-3C6D-4265-AF17-78040901B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726116" y="-280018"/>
            <a:ext cx="1903486" cy="74180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57FC9F5D-12D3-4422-AB7F-BFF05E32D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01320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5368CC16-AA3C-4D6B-834C-E5A5A8A59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910827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F373AE94-4601-4B35-93A4-0732ACF09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4-Unidad estadística elemental: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9A02A39B-5BF8-4484-B365-20A8EFF08DD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1773405"/>
            <a:ext cx="10394707" cy="3311189"/>
          </a:xfrm>
        </p:spPr>
        <p:txBody>
          <a:bodyPr>
            <a:normAutofit/>
          </a:bodyPr>
          <a:lstStyle/>
          <a:p>
            <a:r>
              <a:rPr lang="es-CR" sz="3200" dirty="0"/>
              <a:t>Ejemplo 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08E68F4A-1CC3-44EF-A49C-C9611145E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996" y="2685466"/>
            <a:ext cx="8229599" cy="14870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A05D74C1-F95E-4805-9703-86BA1E2D7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01320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731EF009-E1D2-49FA-B129-6731F65C2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168304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F61CDB1-07D2-4A92-BD38-1269D2504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391" y="2416946"/>
            <a:ext cx="10396882" cy="1151965"/>
          </a:xfrm>
        </p:spPr>
        <p:txBody>
          <a:bodyPr/>
          <a:lstStyle/>
          <a:p>
            <a:pPr algn="ctr"/>
            <a:r>
              <a:rPr lang="es-CR" dirty="0"/>
              <a:t>5-Caracteristica: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ED11A27D-7604-4099-9CC2-16E22F656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01320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1C46D2B8-3FA5-4FFC-A8F8-818F3E34A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419487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10C3501-4D31-4E57-84D3-EB220EC6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6-Observacion: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0A04A9F7-FFC4-4B71-BAAC-C58BB4A823C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7976" y="1468592"/>
            <a:ext cx="10394707" cy="3311189"/>
          </a:xfrm>
        </p:spPr>
        <p:txBody>
          <a:bodyPr>
            <a:normAutofit/>
          </a:bodyPr>
          <a:lstStyle/>
          <a:p>
            <a:r>
              <a:rPr lang="es-CR" sz="3200" dirty="0"/>
              <a:t>Ejemplo : 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69B3091E-6125-42B4-8937-ADE1809C8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644" b="16413"/>
          <a:stretch/>
        </p:blipFill>
        <p:spPr>
          <a:xfrm>
            <a:off x="2867486" y="2871172"/>
            <a:ext cx="7495713" cy="5060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B201587F-C402-4EB4-845D-227A6C3D7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01320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0C653476-A52D-4994-8405-C5746B525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236736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61F0BD8-6D11-47F1-90DF-D9804C94C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7-Observaciones: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CFD889E2-67E1-452D-830A-88BE69CBD6F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1336184"/>
            <a:ext cx="10394707" cy="3311189"/>
          </a:xfrm>
        </p:spPr>
        <p:txBody>
          <a:bodyPr>
            <a:normAutofit/>
          </a:bodyPr>
          <a:lstStyle/>
          <a:p>
            <a:r>
              <a:rPr lang="es-CR" sz="3200" dirty="0"/>
              <a:t>Ejemplo 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D1C30997-23A1-47A6-971A-BE34DDA23B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65" b="61696"/>
          <a:stretch/>
        </p:blipFill>
        <p:spPr>
          <a:xfrm>
            <a:off x="2885243" y="2605599"/>
            <a:ext cx="8034291" cy="7723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9D531858-DE7E-4226-A9B0-11E61D7CF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01320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7432837A-5E2B-4D9D-B5FF-D15FA6813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38641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8AD5F4DE-CD1B-466F-95B4-12FA3BF70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304060"/>
            <a:ext cx="10396882" cy="1151965"/>
          </a:xfrm>
        </p:spPr>
        <p:txBody>
          <a:bodyPr/>
          <a:lstStyle/>
          <a:p>
            <a:pPr algn="ctr"/>
            <a:r>
              <a:rPr lang="es-CR" dirty="0"/>
              <a:t>Ejemplo: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="" xmlns:a16="http://schemas.microsoft.com/office/drawing/2014/main" id="{6339EC99-2125-4980-9C4F-26686E22A35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 rot="16200000">
            <a:off x="5171672" y="-2102870"/>
            <a:ext cx="1848656" cy="89664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0E362CE7-C744-46A1-B6D3-1B5E65EB5875}"/>
              </a:ext>
            </a:extLst>
          </p:cNvPr>
          <p:cNvSpPr txBox="1"/>
          <p:nvPr/>
        </p:nvSpPr>
        <p:spPr>
          <a:xfrm>
            <a:off x="1612775" y="3434309"/>
            <a:ext cx="3078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R" sz="2800" dirty="0"/>
              <a:t>Unidad estadística :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44A89968-2F47-4629-9E43-7314162651AC}"/>
              </a:ext>
            </a:extLst>
          </p:cNvPr>
          <p:cNvSpPr txBox="1"/>
          <p:nvPr/>
        </p:nvSpPr>
        <p:spPr>
          <a:xfrm>
            <a:off x="1612775" y="3957529"/>
            <a:ext cx="26084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R" sz="2800" dirty="0"/>
              <a:t>Características :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="" xmlns:a16="http://schemas.microsoft.com/office/drawing/2014/main" id="{891505A5-8FFE-4D34-82CB-F210CADEB2A2}"/>
              </a:ext>
            </a:extLst>
          </p:cNvPr>
          <p:cNvSpPr txBox="1"/>
          <p:nvPr/>
        </p:nvSpPr>
        <p:spPr>
          <a:xfrm>
            <a:off x="1612775" y="4480749"/>
            <a:ext cx="21740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R" sz="2800" dirty="0"/>
              <a:t>Observación :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="" xmlns:a16="http://schemas.microsoft.com/office/drawing/2014/main" id="{E2CBCF0D-4B17-4C27-A316-7073E32483E6}"/>
              </a:ext>
            </a:extLst>
          </p:cNvPr>
          <p:cNvSpPr txBox="1"/>
          <p:nvPr/>
        </p:nvSpPr>
        <p:spPr>
          <a:xfrm>
            <a:off x="1612775" y="5021356"/>
            <a:ext cx="2526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R" sz="2800" dirty="0"/>
              <a:t>Observaciones :</a:t>
            </a:r>
          </a:p>
        </p:txBody>
      </p:sp>
      <p:sp>
        <p:nvSpPr>
          <p:cNvPr id="10" name="Marcador de pie de página 9">
            <a:extLst>
              <a:ext uri="{FF2B5EF4-FFF2-40B4-BE49-F238E27FC236}">
                <a16:creationId xmlns="" xmlns:a16="http://schemas.microsoft.com/office/drawing/2014/main" id="{5262B2E6-7C7C-44A0-8579-49628710E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601320" cy="498470"/>
          </a:xfrm>
        </p:spPr>
        <p:txBody>
          <a:bodyPr/>
          <a:lstStyle/>
          <a:p>
            <a:r>
              <a:rPr lang="en-US" dirty="0"/>
              <a:t>Colegio Universitario Cartago</a:t>
            </a:r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="" xmlns:a16="http://schemas.microsoft.com/office/drawing/2014/main" id="{F5AA8DCF-EABC-4A55-B09F-097649624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18546"/>
      </p:ext>
    </p:extLst>
  </p:cSld>
  <p:clrMapOvr>
    <a:masterClrMapping/>
  </p:clrMapOvr>
  <p:transition spd="slow">
    <p:randomBar dir="vert"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145</Words>
  <Application>Microsoft Office PowerPoint</Application>
  <PresentationFormat>Panorámica</PresentationFormat>
  <Paragraphs>61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Impact</vt:lpstr>
      <vt:lpstr>Evento principal</vt:lpstr>
      <vt:lpstr>Probabilidad y estadística</vt:lpstr>
      <vt:lpstr>1-Estadísticas:</vt:lpstr>
      <vt:lpstr>2- estadística :</vt:lpstr>
      <vt:lpstr>3-Dato estadístico:</vt:lpstr>
      <vt:lpstr>4-Unidad estadística elemental:</vt:lpstr>
      <vt:lpstr>5-Caracteristica:</vt:lpstr>
      <vt:lpstr>6-Observacion: </vt:lpstr>
      <vt:lpstr>7-Observaciones:</vt:lpstr>
      <vt:lpstr>Ejemplo:</vt:lpstr>
      <vt:lpstr>8-Población: </vt:lpstr>
      <vt:lpstr>9-muestra:</vt:lpstr>
      <vt:lpstr>10-Casos en que se prefieren las muestras a la población :</vt:lpstr>
      <vt:lpstr>Ejemplo: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Probabilidad y estadística</dc:title>
  <dc:creator>FAMILIA GOMEZ</dc:creator>
  <cp:lastModifiedBy>FAMILIA GOMEZ</cp:lastModifiedBy>
  <cp:revision>1</cp:revision>
  <dcterms:modified xsi:type="dcterms:W3CDTF">2020-06-03T02:27:17Z</dcterms:modified>
</cp:coreProperties>
</file>